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2" r:id="rId6"/>
    <p:sldId id="264" r:id="rId7"/>
    <p:sldId id="265" r:id="rId8"/>
    <p:sldId id="259" r:id="rId9"/>
    <p:sldId id="266" r:id="rId10"/>
    <p:sldId id="273" r:id="rId11"/>
    <p:sldId id="268" r:id="rId12"/>
    <p:sldId id="275" r:id="rId13"/>
    <p:sldId id="274" r:id="rId14"/>
    <p:sldId id="269" r:id="rId15"/>
    <p:sldId id="260" r:id="rId16"/>
    <p:sldId id="276" r:id="rId17"/>
    <p:sldId id="262" r:id="rId18"/>
    <p:sldId id="270" r:id="rId19"/>
    <p:sldId id="279" r:id="rId20"/>
    <p:sldId id="263" r:id="rId21"/>
    <p:sldId id="277" r:id="rId22"/>
    <p:sldId id="271" r:id="rId23"/>
    <p:sldId id="278" r:id="rId24"/>
    <p:sldId id="26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3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643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68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155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01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458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40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978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7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916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51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786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FF09A-B4D9-4B02-AD3F-AEDA1D965A6F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4AE4D-82FA-419E-AED5-6E5084FEB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042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428604"/>
            <a:ext cx="4514844" cy="61782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1157443">
            <a:off x="39112" y="1523309"/>
            <a:ext cx="4871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ЗНАКОМЬТЕСЬ!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0824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43248"/>
            <a:ext cx="66437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 </a:t>
            </a:r>
            <a:r>
              <a:rPr lang="ru-RU" sz="3600" b="1" dirty="0" smtClean="0">
                <a:solidFill>
                  <a:schemeClr val="tx2"/>
                </a:solidFill>
              </a:rPr>
              <a:t>Увлекательные книги Бианки раскрывают перед детьми волшебный поэтический и в то же время реальный мир природы, учат проникать в ее тайны. 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imgh9277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500042"/>
            <a:ext cx="3381904" cy="20587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h104436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08987">
            <a:off x="4288883" y="386546"/>
            <a:ext cx="1928826" cy="2673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Prisposobilsya-Bianki-370x69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571480"/>
            <a:ext cx="2259399" cy="42195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	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По мнению его ученика, друга и писателя-натуралиста Николая Ивановича Сладкова,  Виталий  Бианки имел </a:t>
            </a:r>
            <a:r>
              <a:rPr lang="ru-RU" sz="4000" b="1" dirty="0" smtClean="0">
                <a:solidFill>
                  <a:srgbClr val="7030A0"/>
                </a:solidFill>
              </a:rPr>
              <a:t>«лесное ухо».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		</a:t>
            </a:r>
            <a:endParaRPr lang="ru-RU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    Лесное ухо из хаоса звуков умело выделить самое главное, самое интересное, самое важное и нужное. Оно никогда не дремало, оно было всегда начеку: в поле, в лесу, у костра, в жизни…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Главная тема его произведений – </a:t>
            </a:r>
          </a:p>
          <a:p>
            <a:pPr>
              <a:buNone/>
            </a:pPr>
            <a:r>
              <a:rPr lang="ru-RU" b="1" dirty="0" smtClean="0"/>
              <a:t>                    лес и его обитатели.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h5313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112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5929322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7030A0"/>
                </a:solidFill>
              </a:rPr>
              <a:t>ОБЯЗАТЕЛЬНО прочитайте со своими детьми общепризнанные шедевры: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«Кто чем поет?», «Первая охота», «Лесные домишки», «Хвосты», «Теремок», «Как </a:t>
            </a:r>
            <a:r>
              <a:rPr lang="ru-RU" b="1" dirty="0" err="1" smtClean="0">
                <a:solidFill>
                  <a:srgbClr val="7030A0"/>
                </a:solidFill>
              </a:rPr>
              <a:t>Муравьишка</a:t>
            </a:r>
            <a:r>
              <a:rPr lang="ru-RU" b="1" dirty="0" smtClean="0">
                <a:solidFill>
                  <a:srgbClr val="7030A0"/>
                </a:solidFill>
              </a:rPr>
              <a:t> домой спешил», «Мишка-Башка», «Мастера без топора», «Кукушонок» и ….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skanirovanie0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14290"/>
            <a:ext cx="2669488" cy="34541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hey_nos_luchshe_19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727" y="3143248"/>
            <a:ext cx="2445273" cy="31526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… и    «</a:t>
            </a:r>
            <a:r>
              <a:rPr lang="ru-RU" b="1" dirty="0" smtClean="0"/>
              <a:t>Другие лесные истории</a:t>
            </a:r>
            <a:r>
              <a:rPr lang="ru-RU" dirty="0" smtClean="0"/>
              <a:t>», дополняющие «</a:t>
            </a:r>
            <a:r>
              <a:rPr lang="ru-RU" b="1" dirty="0" smtClean="0"/>
              <a:t>Репортаж со стадиона “</a:t>
            </a:r>
            <a:r>
              <a:rPr lang="ru-RU" b="1" dirty="0" err="1" smtClean="0"/>
              <a:t>Жукамо</a:t>
            </a:r>
            <a:r>
              <a:rPr lang="ru-RU" b="1" dirty="0" smtClean="0"/>
              <a:t>»</a:t>
            </a:r>
            <a:r>
              <a:rPr lang="ru-RU" dirty="0" smtClean="0"/>
              <a:t>, — это «</a:t>
            </a:r>
            <a:r>
              <a:rPr lang="ru-RU" dirty="0" err="1" smtClean="0"/>
              <a:t>Метельки</a:t>
            </a:r>
            <a:r>
              <a:rPr lang="ru-RU" dirty="0" smtClean="0"/>
              <a:t>», «Стрекоза и муравей», «Паучок-пилот» и знаменитая «Первая охота».</a:t>
            </a:r>
          </a:p>
          <a:p>
            <a:pPr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68044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h164317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500042"/>
            <a:ext cx="4734288" cy="564360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0100" y="214290"/>
            <a:ext cx="7329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Станислав 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ВОстоков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917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716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/>
              <a:t>“</a:t>
            </a:r>
            <a:r>
              <a:rPr lang="ru-RU" sz="3600" b="1" i="1" dirty="0" smtClean="0">
                <a:solidFill>
                  <a:srgbClr val="FF0000"/>
                </a:solidFill>
              </a:rPr>
              <a:t>Вы знаете, вы как Пушкин, только смешнее</a:t>
            </a:r>
            <a:r>
              <a:rPr lang="ru-RU" sz="3600" b="1" i="1" dirty="0" smtClean="0"/>
              <a:t>”, - подошел и сказал маленький мальчик, после того, как целый час слушал  стихотворения Станислава Востокова</a:t>
            </a:r>
          </a:p>
          <a:p>
            <a:pPr algn="r"/>
            <a:r>
              <a:rPr lang="ru-RU" sz="3600" b="1" i="1" dirty="0" smtClean="0"/>
              <a:t>(из интервью с Востоковым)  </a:t>
            </a:r>
            <a:endParaRPr lang="ru-RU" sz="3600" b="1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500042"/>
            <a:ext cx="4381531" cy="3286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4000504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/>
              <a:t>Комплимент своеобразный, но доля истины в нем есть.</a:t>
            </a:r>
            <a:endParaRPr lang="ru-RU" sz="48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«Маша и </a:t>
            </a:r>
            <a:r>
              <a:rPr lang="ru-RU" b="1" dirty="0" err="1" smtClean="0"/>
              <a:t>Ойка</a:t>
            </a:r>
            <a:r>
              <a:rPr lang="ru-RU" b="1" dirty="0" smtClean="0"/>
              <a:t>» появились в 1966-м.</a:t>
            </a:r>
          </a:p>
          <a:p>
            <a:pPr>
              <a:buNone/>
            </a:pPr>
            <a:r>
              <a:rPr lang="ru-RU" b="1" dirty="0" smtClean="0"/>
              <a:t>   Это симпатичные маленькие сказочки для детей двух-трёх лет, реалистичные и волшебные в равной мере.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01812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7000924" cy="548324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    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dirty="0" smtClean="0"/>
              <a:t>Во-первых, лаконичные стихи Востокова всегда «улыбаются», иногда открыто, чаще — сдержанно, едва заметно.</a:t>
            </a: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74106">
            <a:off x="6398904" y="3158252"/>
            <a:ext cx="2311325" cy="2988781"/>
          </a:xfrm>
          <a:prstGeom prst="rect">
            <a:avLst/>
          </a:prstGeom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06852">
            <a:off x="3977222" y="3273035"/>
            <a:ext cx="2329300" cy="2986283"/>
          </a:xfrm>
          <a:prstGeom prst="rect">
            <a:avLst/>
          </a:prstGeom>
        </p:spPr>
      </p:pic>
      <p:pic>
        <p:nvPicPr>
          <p:cNvPr id="8" name="Рисунок 7" descr="i (2).jpg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52772">
            <a:off x="1906281" y="3483704"/>
            <a:ext cx="2179236" cy="25565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3229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Во-вторых, они понятны тем, к кому автор обращается, — «детям младшего школьного возраста». </a:t>
            </a:r>
            <a:endParaRPr lang="ru-RU" b="1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70169">
            <a:off x="6137344" y="3692947"/>
            <a:ext cx="1902783" cy="2744398"/>
          </a:xfrm>
          <a:prstGeom prst="rect">
            <a:avLst/>
          </a:prstGeom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9005">
            <a:off x="4094468" y="3640682"/>
            <a:ext cx="1866537" cy="285694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Его стихи — это и повод для размышлений, для взрослых едва ли не больше, чем для детей.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И неожиданный «источник знаний»: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«Сэры и драконы», например, расскажут, кто такой шевалье и чем «сир» отличается от «сэра».</a:t>
            </a:r>
          </a:p>
          <a:p>
            <a:pPr algn="ctr">
              <a:buNone/>
            </a:pPr>
            <a:r>
              <a:rPr lang="ru-RU" b="1" dirty="0" smtClean="0"/>
              <a:t>            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А Вы знаете?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/>
              <a:t>        </a:t>
            </a:r>
            <a:r>
              <a:rPr lang="en-US" sz="4800" b="1" dirty="0" smtClean="0">
                <a:solidFill>
                  <a:srgbClr val="FF0000"/>
                </a:solidFill>
              </a:rPr>
              <a:t>http://www.detlan.ru/biblio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3539" y="642918"/>
            <a:ext cx="87104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 О ДЕТСКОЙ ЛИТЕРАТУРЕ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В сборник «Речи» вошло четырнадцать сказок о двух девочках — почти всегда </a:t>
            </a:r>
            <a:r>
              <a:rPr lang="ru-RU" b="1" dirty="0" smtClean="0">
                <a:solidFill>
                  <a:srgbClr val="FF0000"/>
                </a:solidFill>
              </a:rPr>
              <a:t>«правильной» Маше </a:t>
            </a:r>
            <a:r>
              <a:rPr lang="ru-RU" b="1" dirty="0" smtClean="0"/>
              <a:t>и </a:t>
            </a:r>
            <a:r>
              <a:rPr lang="ru-RU" b="1" dirty="0" smtClean="0">
                <a:solidFill>
                  <a:srgbClr val="FF0000"/>
                </a:solidFill>
              </a:rPr>
              <a:t>капризной Зойке, </a:t>
            </a:r>
            <a:r>
              <a:rPr lang="ru-RU" b="1" dirty="0" smtClean="0"/>
              <a:t>которая то и дело повторяла: «Ой, не хочу!», «Ой, не могу!», «Ой, не буду!»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6289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b="1" i="1" dirty="0" smtClean="0"/>
              <a:t>Вот и превратилась в </a:t>
            </a:r>
            <a:r>
              <a:rPr lang="ru-RU" sz="5400" b="1" i="1" dirty="0" err="1" smtClean="0">
                <a:solidFill>
                  <a:srgbClr val="FF0000"/>
                </a:solidFill>
              </a:rPr>
              <a:t>Ойку</a:t>
            </a:r>
            <a:r>
              <a:rPr lang="ru-RU" b="1" i="1" dirty="0" smtClean="0"/>
              <a:t>, воплощение главных детских (впрочем, будем честны: не только детских) недостатков. </a:t>
            </a:r>
          </a:p>
          <a:p>
            <a:pPr>
              <a:buNone/>
            </a:pPr>
            <a:r>
              <a:rPr lang="ru-RU" b="1" i="1" dirty="0" smtClean="0"/>
              <a:t>         Она ленится, грубит, сваливает свою вину на других. 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65678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1285860"/>
            <a:ext cx="722986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Прочитайте сказку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«Про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машку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ойку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ребенком.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1480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/>
              <a:t>Сказки помогают малышам понять, почему так вести себя нехорошо и как себя вести правильно!</a:t>
            </a:r>
            <a:endParaRPr lang="ru-RU" sz="6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071546"/>
            <a:ext cx="8429684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УВАЖАЕМЫЕ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ПАПЫ И МАМЫ!</a:t>
            </a:r>
          </a:p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ЧИТАЙТЕ СВОИМ МАЛЫШАМ СКАЗКИ!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71612"/>
            <a:ext cx="3429025" cy="4872825"/>
          </a:xfrm>
          <a:prstGeom prst="flowChartMultidocument">
            <a:avLst/>
          </a:prstGeom>
          <a:noFill/>
          <a:ln w="38100"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7620" y="500042"/>
            <a:ext cx="503342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ЗНАКОМЬТЕСЬ: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новое издание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тарой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доброй книжки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486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00042"/>
            <a:ext cx="2857520" cy="41214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357554" y="357166"/>
            <a:ext cx="447430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Виталий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Валентинович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БИАНКИ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445</Words>
  <Application>Microsoft Office PowerPoint</Application>
  <PresentationFormat>Экран (4:3)</PresentationFormat>
  <Paragraphs>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ИРИНА</cp:lastModifiedBy>
  <cp:revision>17</cp:revision>
  <dcterms:created xsi:type="dcterms:W3CDTF">2014-04-09T14:02:13Z</dcterms:created>
  <dcterms:modified xsi:type="dcterms:W3CDTF">2015-09-04T14:20:10Z</dcterms:modified>
</cp:coreProperties>
</file>